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69287" autoAdjust="0"/>
  </p:normalViewPr>
  <p:slideViewPr>
    <p:cSldViewPr snapToGrid="0">
      <p:cViewPr varScale="1">
        <p:scale>
          <a:sx n="80" d="100"/>
          <a:sy n="80" d="100"/>
        </p:scale>
        <p:origin x="232" y="5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 Additionally, we need to define cookbook restrictions to lock down specific versions of both the apache and myhaproxy cookbooks.  By adding this information to production.rb, we are telling our nodes to use these specific versions of these specific cookbooks. Obviously, what this means is that as we work on newer versions of these cookbooks, we won’t break anything in the production environment. 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 But our system is like a living, breathing thing that must grow and be updated to fit our changing needs.  We need to find a way to update and test new tools, features and settings without impacting our current production system. </a:t>
            </a:r>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r>
              <a:rPr lang="en-US" baseline="0" dirty="0" smtClean="0"/>
              <a:t> </a:t>
            </a:r>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First, in the production environment, we restricted our cookbooks to a specific version. Second, we created an acceptance environment with no cookbook restrictions. Third, we set specific nodes to each of these environments. Fourth, we updated the myhaproxy default.rb to include environment search criteria. 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Environments</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GL: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GL: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smtClean="0"/>
              <a:t>GL: 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smtClean="0"/>
              <a:t>GL: 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smtClean="0"/>
              <a:t>GL: </a:t>
            </a:r>
            <a:r>
              <a:rPr lang="en-US" dirty="0"/>
              <a:t>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smtClean="0"/>
              <a:t>GL: 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smtClean="0"/>
              <a:t>GL: </a:t>
            </a:r>
            <a:r>
              <a:rPr lang="en-US" dirty="0"/>
              <a:t>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smtClean="0"/>
              <a:t>GL: 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smtClean="0"/>
              <a:t>GL: </a:t>
            </a:r>
            <a:r>
              <a:rPr lang="en-US" dirty="0"/>
              <a:t>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 production and acceptance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apps 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is-IS" sz="2400" dirty="0" smtClean="0"/>
              <a:t>2016</a:t>
            </a:r>
            <a:r>
              <a:rPr lang="en-US" sz="2400" dirty="0" smtClean="0"/>
              <a:t>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is-IS" sz="2000" dirty="0" smtClean="0"/>
              <a:t>2016</a:t>
            </a:r>
            <a:r>
              <a:rPr lang="en-US" sz="2000" dirty="0" smtClean="0"/>
              <a:t>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GL: </a:t>
            </a:r>
            <a:r>
              <a:rPr lang="en-US" dirty="0" smtClean="0"/>
              <a:t>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smtClean="0"/>
              <a:t>GL: </a:t>
            </a:r>
            <a:r>
              <a:rPr lang="en-US" dirty="0" smtClean="0"/>
              <a:t>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smtClean="0"/>
              <a:t>GL: </a:t>
            </a:r>
            <a:r>
              <a:rPr lang="en-US" dirty="0"/>
              <a:t>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GL: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GL: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smtClean="0"/>
              <a:t>GL: 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18613</TotalTime>
  <Words>3997</Words>
  <Application>Microsoft Macintosh PowerPoint</Application>
  <PresentationFormat>Custom</PresentationFormat>
  <Paragraphs>593</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Environments</vt:lpstr>
      <vt:lpstr>Objectives</vt:lpstr>
      <vt:lpstr>Keeping Your Infrastructure Current</vt:lpstr>
      <vt:lpstr>Environments</vt:lpstr>
      <vt:lpstr>Environments</vt:lpstr>
      <vt:lpstr>GL: Production</vt:lpstr>
      <vt:lpstr>GL: Using 'knife environment --help' </vt:lpstr>
      <vt:lpstr>GL: View List of Defined Environments</vt:lpstr>
      <vt:lpstr>GL: Viewing the _default Environment</vt:lpstr>
      <vt:lpstr>GL: Searching All of Our Nodes</vt:lpstr>
      <vt:lpstr>GL: Create an environments Directory</vt:lpstr>
      <vt:lpstr>GL: Create a New Environment File</vt:lpstr>
      <vt:lpstr>GL: Upload the production.rb File</vt:lpstr>
      <vt:lpstr>GL: View the List of Environments</vt:lpstr>
      <vt:lpstr>GL: View the Production Environment</vt:lpstr>
      <vt:lpstr>GL: Viewing 'knife node --help'</vt:lpstr>
      <vt:lpstr>GL: Viewing 'knife node set --help'</vt:lpstr>
      <vt:lpstr>GL: Using 'knife environment node set'</vt:lpstr>
      <vt:lpstr>GL: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GL: Modify the myhaproxy default.rb </vt:lpstr>
      <vt:lpstr>GL: Separate Environments</vt:lpstr>
      <vt:lpstr>GL: Version the myhaproxy metadata.rb</vt:lpstr>
      <vt:lpstr>GL: Run 'berks install'</vt:lpstr>
      <vt:lpstr>GL: Run 'berks upload'</vt:lpstr>
      <vt:lpstr>GL: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2120</cp:revision>
  <cp:lastPrinted>2015-02-07T23:49:10Z</cp:lastPrinted>
  <dcterms:created xsi:type="dcterms:W3CDTF">2012-09-13T17:36:07Z</dcterms:created>
  <dcterms:modified xsi:type="dcterms:W3CDTF">2016-02-26T22:30:17Z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